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C2B7-7808-4059-8E5E-E74FCE03FE73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2D57-5CF5-4D5A-A00C-6023944D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Формирование функциональной грамотности на уроках географии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650" y="476250"/>
          <a:ext cx="7561263" cy="2133600"/>
        </p:xfrm>
        <a:graphic>
          <a:graphicData uri="http://schemas.openxmlformats.org/drawingml/2006/table">
            <a:tbl>
              <a:tblPr/>
              <a:tblGrid>
                <a:gridCol w="4679950"/>
                <a:gridCol w="2881313"/>
              </a:tblGrid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 второго блока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F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F7B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Представьте: вы озябли. Чтобы согреться, вы начали делать гимнастику. Сердце стало работать сильнее, вам стало теплее. Задание: Составьте вопросы, которые помогли бы вам научно обосновать те процессы, которые происходят в вашем организме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Обмен веществ»,  8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088" y="3141663"/>
          <a:ext cx="7561262" cy="2797302"/>
        </p:xfrm>
        <a:graphic>
          <a:graphicData uri="http://schemas.openxmlformats.org/drawingml/2006/table">
            <a:tbl>
              <a:tblPr/>
              <a:tblGrid>
                <a:gridCol w="4681537"/>
                <a:gridCol w="2879725"/>
              </a:tblGrid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 третьего блока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F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F7B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Изучением птиц занимается наука «орнитология». А одним из главных методов исследования является кольцевание птиц. Птицу отлавливают и надевают ей на лапку кольцо с указанием даты и места, где ее окольцевали. Потом птицу отпускают.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Вопрос: Что можно узнать о жизни птиц с помощью кольцевания? Запишите свой ответ.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Значение птиц в природе и для человека»,  7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112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Задание, направленное на формирование картографической грамотности в 5 классе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ngurovo-school.edusite.ru/images/1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857364"/>
            <a:ext cx="528927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29256" y="1988660"/>
            <a:ext cx="35718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 1.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каком направлении течет река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 2.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каком берегу реки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находится церковь?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 3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каком направлении от церкви расположен родник?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 4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Каков характер течения реки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214422"/>
            <a:ext cx="8429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Пользуясь фрагментом карты ответьте на вопросы.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Задание, направленное на формирование математической грамотности в 6 классе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1428760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Используя графики, определите годовую амплитуду температуры воздуха в городах: Санкт-Петербурге, Москве,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ерхоянске. Сделайте вывод, как влияет географическое положение на температуру лета, зимы годовую амплитуду температуры.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2000" y="2465857"/>
            <a:ext cx="6480000" cy="298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36" y="5500702"/>
            <a:ext cx="857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задании учащимся необходимо вычислить годовую амплитуду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температуры воздуха, взяв необходимые данные из графиков среднегодового хода температуры. А также сделать вывод о влиянии географического положения городов на перечисленные показатели.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Задание, направленное на формирование математической грамотности в 9 классе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2000" y="1428736"/>
            <a:ext cx="7200000" cy="42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36" y="5715016"/>
            <a:ext cx="85725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задании 23 учащимся необходимо вычислить естественный прирост населения нашей страны, взяв необходимые данные из таблицы.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Задание, на формирование читательской грамотности в 9 классе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0256"/>
          <a:stretch>
            <a:fillRect/>
          </a:stretch>
        </p:blipFill>
        <p:spPr bwMode="auto">
          <a:xfrm>
            <a:off x="457200" y="2000240"/>
            <a:ext cx="82296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7158" y="1467137"/>
            <a:ext cx="8429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страну по её краткому описанию.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Финансовая грамотность</a:t>
            </a:r>
            <a:endParaRPr lang="ru-RU" dirty="0"/>
          </a:p>
        </p:txBody>
      </p:sp>
      <p:pic>
        <p:nvPicPr>
          <p:cNvPr id="4" name="Содержимое 3" descr="https://www.blackpantera.ru/articles/wp-content/uploads/2019/12/traty-rostovcha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392909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un9-18.userapi.com/Q346L3N3M9KqeuRVFUyyToBtsq_WuVf99Whw2Q/nTSe1aUl9T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785926"/>
            <a:ext cx="39624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358246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Задача «Подарки</a:t>
            </a:r>
            <a:r>
              <a:rPr lang="ru-RU" b="1" dirty="0"/>
              <a:t>»</a:t>
            </a:r>
            <a:endParaRPr lang="ru-RU" dirty="0"/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Накануне Нового года Максим и Ирина пошли в магазин за подарками своим родителям. После оплаты покупок, они стали рассматривать подарки, которые купили.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Максиму понравился  портмоне для </a:t>
            </a:r>
            <a:r>
              <a:rPr lang="ru-RU" dirty="0" err="1">
                <a:solidFill>
                  <a:schemeClr val="tx1"/>
                </a:solidFill>
              </a:rPr>
              <a:t>автодокументов</a:t>
            </a:r>
            <a:r>
              <a:rPr lang="ru-RU" dirty="0">
                <a:solidFill>
                  <a:schemeClr val="tx1"/>
                </a:solidFill>
              </a:rPr>
              <a:t>, которое купила Ирина для папы. И он немного расстроился, что купил  кошелёк своему папе. А Ирина, рассматривала и восхищалась  покупками Максима: шалью и косметическим набором. Ирине очень хотелось купить шаль маме, но только деньги у неё закончились, так как она купила сладости сестре и  журнал дедушке.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Задание 1.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Всё ли из того, что купила Максим и Ирина, соответствовало поставленной задаче? Найдите в тексте и запишите задачу, которую должны были решить молодые люди, и те покупки, которые соответствовали этой задаче.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Задание 2.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 каким финансовым затруднением столкнулась Ирина? С чем это затруднение было связано? Дайте развёрнутый ответ.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175351" cy="179316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на формирование естественнонаучной грамотности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755650" y="549275"/>
            <a:ext cx="78486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ea typeface="Calibri" pitchFamily="34" charset="0"/>
                <a:cs typeface="Calibri" pitchFamily="34" charset="0"/>
              </a:rPr>
              <a:t>Задания направленные на формирование умений и навыков школьников в развитии естественнонаучной грамотности,  можно объединить  в следующие  блоки</a:t>
            </a:r>
            <a:endParaRPr lang="ru-RU" sz="2000"/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755650" y="1628775"/>
            <a:ext cx="80645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50" algn="just">
              <a:lnSpc>
                <a:spcPct val="115000"/>
              </a:lnSpc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1.Задания на формирование компетенции: научное объяснение явлений. </a:t>
            </a:r>
          </a:p>
          <a:p>
            <a:pPr marL="6350" algn="just">
              <a:lnSpc>
                <a:spcPct val="115000"/>
              </a:lnSpc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2.Задания на формирование компетенции: понимание особенностей естественнонаучного исследования. </a:t>
            </a:r>
          </a:p>
          <a:p>
            <a:pPr marL="6350" algn="just">
              <a:lnSpc>
                <a:spcPct val="115000"/>
              </a:lnSpc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Задания на формирование компетенции: интерпретация данных для получения выводов.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650" y="3644900"/>
          <a:ext cx="7561263" cy="2621280"/>
        </p:xfrm>
        <a:graphic>
          <a:graphicData uri="http://schemas.openxmlformats.org/drawingml/2006/table">
            <a:tbl>
              <a:tblPr/>
              <a:tblGrid>
                <a:gridCol w="4679950"/>
                <a:gridCol w="2881313"/>
              </a:tblGrid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 первого блока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F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F7B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Весной садовод обнаружил два поврежденных дерева. У одного мыши повредили кору частично, у другого зайцы обгрызли ствол «кольцом». Вопрос: Какое дерево может погибнуть? Что необходимо сделать, чтобы спасти его?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«Строение стебля растения»,  6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567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Формирование функциональной грамотности на уроках географии</vt:lpstr>
      <vt:lpstr>Задание, направленное на формирование картографической грамотности в 5 классе</vt:lpstr>
      <vt:lpstr>Задание, направленное на формирование математической грамотности в 6 классе</vt:lpstr>
      <vt:lpstr>Задание, направленное на формирование математической грамотности в 9 классе</vt:lpstr>
      <vt:lpstr>Задание, на формирование читательской грамотности в 9 классе</vt:lpstr>
      <vt:lpstr>Финансовая грамотность</vt:lpstr>
      <vt:lpstr>Слайд 7</vt:lpstr>
      <vt:lpstr>Задания на формирование естественнонаучной грамотности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уроках географии</dc:title>
  <dc:creator>Кабинет 46</dc:creator>
  <cp:lastModifiedBy>Учитель</cp:lastModifiedBy>
  <cp:revision>5</cp:revision>
  <dcterms:created xsi:type="dcterms:W3CDTF">2022-12-13T06:03:36Z</dcterms:created>
  <dcterms:modified xsi:type="dcterms:W3CDTF">2022-12-16T06:45:20Z</dcterms:modified>
</cp:coreProperties>
</file>