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74" autoAdjust="0"/>
  </p:normalViewPr>
  <p:slideViewPr>
    <p:cSldViewPr>
      <p:cViewPr varScale="1">
        <p:scale>
          <a:sx n="61" d="100"/>
          <a:sy n="61" d="100"/>
        </p:scale>
        <p:origin x="-6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AEFE11-7735-4EFF-87C8-DFD789EBFBBD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DACC7B-B3E9-4515-B232-3D244C153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5832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на уроках физкультуры, ОБЖ, технологии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«Нельзя человека научить на всю жизнь, </a:t>
            </a:r>
            <a:b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надо научить учиться всю жизнь!»</a:t>
            </a:r>
            <a:b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К.Д. Ушинский.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МО (15.12.22) Функциональная грамотность\физ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МО (15.12.22) Функциональная грамотность\очередность\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О (15.12.22) Функциональная грамотность\очередность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504"/>
            <a:ext cx="9324528" cy="69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МО (15.12.22) Функциональная грамотность\очередность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" y="1556791"/>
            <a:ext cx="9305926" cy="54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:\МО (15.12.22) Функциональная грамотность\очередность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" y="1412776"/>
            <a:ext cx="9468544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:\МО (15.12.22) Функциональная грамотность\очередность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73" y="-120332"/>
            <a:ext cx="9848850" cy="72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МО (15.12.22) Функциональная грамотность\очередность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69" y="-120332"/>
            <a:ext cx="9739868" cy="74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МО (15.12.22) Функциональная грамотность\очередность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917" y="-99412"/>
            <a:ext cx="9947538" cy="70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МО (15.12.22) Функциональная грамотность\очередность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73" y="-99412"/>
            <a:ext cx="9898194" cy="60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МО (15.12.22) Функциональная грамотность\очередность\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73" y="295275"/>
            <a:ext cx="10287000" cy="55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МО (15.12.22) Функциональная грамотность\очередность\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918" y="-85725"/>
            <a:ext cx="9859117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МО (15.12.22) Функциональная грамотность\очередность\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87" y="103213"/>
            <a:ext cx="9709504" cy="72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МО (15.12.22) Функциональная грамотность\очередность\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29" y="-22568"/>
            <a:ext cx="9920850" cy="69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МО (15.12.22) Функциональная грамотность\очередность\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69" y="297245"/>
            <a:ext cx="9721611" cy="59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:\МО (15.12.22) Функциональная грамотность\очередность\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39" y="1556792"/>
            <a:ext cx="10287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</TotalTime>
  <Words>9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Справедливость</vt:lpstr>
      <vt:lpstr>Функциональная грамотность на уроках физкультуры, ОБЖ, технологии   «Нельзя человека научить на всю жизнь,  его надо научить учиться всю жизнь!» К.Д. Ушинский.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питание.</dc:title>
  <dc:creator>Admin</dc:creator>
  <cp:lastModifiedBy>пользователь</cp:lastModifiedBy>
  <cp:revision>12</cp:revision>
  <dcterms:created xsi:type="dcterms:W3CDTF">2017-05-09T11:50:57Z</dcterms:created>
  <dcterms:modified xsi:type="dcterms:W3CDTF">2022-12-16T07:56:59Z</dcterms:modified>
</cp:coreProperties>
</file>